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C4DE94C-B4CE-4A58-846E-B3EDE12CBF93}" type="datetimeFigureOut">
              <a:rPr lang="en-US" smtClean="0"/>
              <a:t>11/21/2013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35C7539-44AD-4359-97EC-43359E2DAAB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Bad Addresses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County of San Diego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399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With this report: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2743200"/>
          </a:xfrm>
        </p:spPr>
        <p:txBody>
          <a:bodyPr/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You Will identify all the addresses that have been entered in the demographics. The good and the bad.</a:t>
            </a:r>
          </a:p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You will be able to correct any bad addresses that will potentially cause an error in billing.</a:t>
            </a:r>
          </a:p>
          <a:p>
            <a:pPr marL="0" indent="0">
              <a:buNone/>
            </a:pP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720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How do I run it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16" y="2024600"/>
            <a:ext cx="5849167" cy="3677163"/>
          </a:xfrm>
        </p:spPr>
      </p:pic>
    </p:spTree>
    <p:extLst>
      <p:ext uri="{BB962C8B-B14F-4D97-AF65-F5344CB8AC3E}">
        <p14:creationId xmlns:p14="http://schemas.microsoft.com/office/powerpoint/2010/main" val="2240120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990600"/>
          </a:xfrm>
        </p:spPr>
        <p:txBody>
          <a:bodyPr/>
          <a:lstStyle/>
          <a:p>
            <a:r>
              <a:rPr lang="en-US" dirty="0" smtClean="0"/>
              <a:t>Click on the load button.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143000"/>
            <a:ext cx="7436805" cy="5181600"/>
          </a:xfrm>
        </p:spPr>
      </p:pic>
    </p:spTree>
    <p:extLst>
      <p:ext uri="{BB962C8B-B14F-4D97-AF65-F5344CB8AC3E}">
        <p14:creationId xmlns:p14="http://schemas.microsoft.com/office/powerpoint/2010/main" val="2135363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Bad Address Template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752600"/>
            <a:ext cx="7533492" cy="3733800"/>
          </a:xfrm>
        </p:spPr>
      </p:pic>
      <p:sp>
        <p:nvSpPr>
          <p:cNvPr id="5" name="Rounded Rectangular Callout 4"/>
          <p:cNvSpPr/>
          <p:nvPr/>
        </p:nvSpPr>
        <p:spPr>
          <a:xfrm>
            <a:off x="1295400" y="4724400"/>
            <a:ext cx="3581400" cy="1219200"/>
          </a:xfrm>
          <a:prstGeom prst="wedgeRoundRectCallout">
            <a:avLst>
              <a:gd name="adj1" fmla="val 95884"/>
              <a:gd name="adj2" fmla="val -4338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Select you’re the template and click on Load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968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 2. Set your date range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76400"/>
            <a:ext cx="6629400" cy="4292601"/>
          </a:xfrm>
        </p:spPr>
      </p:pic>
      <p:sp>
        <p:nvSpPr>
          <p:cNvPr id="5" name="Rounded Rectangular Callout 4"/>
          <p:cNvSpPr/>
          <p:nvPr/>
        </p:nvSpPr>
        <p:spPr>
          <a:xfrm>
            <a:off x="609600" y="3552585"/>
            <a:ext cx="3581400" cy="2286000"/>
          </a:xfrm>
          <a:prstGeom prst="wedgeRoundRectCallout">
            <a:avLst>
              <a:gd name="adj1" fmla="val 70782"/>
              <a:gd name="adj2" fmla="val -759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 find that its good to run this report for the Fiscal Year (i.e. 07/01/2013- current date) we are currently billing. but probably going as far as 14 months back wouldn’t hurt.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771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txBody>
          <a:bodyPr/>
          <a:lstStyle/>
          <a:p>
            <a:r>
              <a:rPr lang="en-US" dirty="0" smtClean="0"/>
              <a:t>Print Columns Tab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447800"/>
            <a:ext cx="7315200" cy="4752109"/>
          </a:xfrm>
        </p:spPr>
      </p:pic>
    </p:spTree>
    <p:extLst>
      <p:ext uri="{BB962C8B-B14F-4D97-AF65-F5344CB8AC3E}">
        <p14:creationId xmlns:p14="http://schemas.microsoft.com/office/powerpoint/2010/main" val="1769642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95400"/>
          </a:xfrm>
        </p:spPr>
        <p:txBody>
          <a:bodyPr/>
          <a:lstStyle/>
          <a:p>
            <a:r>
              <a:rPr lang="en-US" dirty="0" smtClean="0"/>
              <a:t>Sort/Subtotal/Title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600200"/>
            <a:ext cx="7543800" cy="3970421"/>
          </a:xfrm>
        </p:spPr>
      </p:pic>
      <p:sp>
        <p:nvSpPr>
          <p:cNvPr id="5" name="Rounded Rectangular Callout 4"/>
          <p:cNvSpPr/>
          <p:nvPr/>
        </p:nvSpPr>
        <p:spPr>
          <a:xfrm>
            <a:off x="5257800" y="2971800"/>
            <a:ext cx="3276600" cy="1447800"/>
          </a:xfrm>
          <a:prstGeom prst="wedgeRoundRectCallout">
            <a:avLst>
              <a:gd name="adj1" fmla="val 8012"/>
              <a:gd name="adj2" fmla="val 1081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You can modify the name on the report or simply click on print.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344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Print- </a:t>
            </a:r>
            <a:r>
              <a:rPr lang="en-US" smtClean="0"/>
              <a:t>OK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548" y="1643546"/>
            <a:ext cx="5934904" cy="4439270"/>
          </a:xfrm>
        </p:spPr>
      </p:pic>
    </p:spTree>
    <p:extLst>
      <p:ext uri="{BB962C8B-B14F-4D97-AF65-F5344CB8AC3E}">
        <p14:creationId xmlns:p14="http://schemas.microsoft.com/office/powerpoint/2010/main" val="8821734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93</TotalTime>
  <Words>134</Words>
  <Application>Microsoft Office PowerPoint</Application>
  <PresentationFormat>On-screen Show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Executive</vt:lpstr>
      <vt:lpstr>Bad Addresses</vt:lpstr>
      <vt:lpstr>With this report:</vt:lpstr>
      <vt:lpstr>How do I run it</vt:lpstr>
      <vt:lpstr>Click on the load button.</vt:lpstr>
      <vt:lpstr>Bad Address Template</vt:lpstr>
      <vt:lpstr>Tab 2. Set your date range</vt:lpstr>
      <vt:lpstr>Print Columns Tab</vt:lpstr>
      <vt:lpstr>Sort/Subtotal/Title</vt:lpstr>
      <vt:lpstr>Print- OK</vt:lpstr>
    </vt:vector>
  </TitlesOfParts>
  <Company>The County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Bad Addresses</dc:title>
  <dc:creator>Minemann, Randy</dc:creator>
  <cp:lastModifiedBy>Minemann, Randy</cp:lastModifiedBy>
  <cp:revision>5</cp:revision>
  <dcterms:created xsi:type="dcterms:W3CDTF">2013-11-18T20:35:31Z</dcterms:created>
  <dcterms:modified xsi:type="dcterms:W3CDTF">2013-11-21T15:48:26Z</dcterms:modified>
</cp:coreProperties>
</file>